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78" r:id="rId2"/>
    <p:sldMasterId id="2147483672" r:id="rId3"/>
    <p:sldMasterId id="2147483676" r:id="rId4"/>
    <p:sldMasterId id="2147483682" r:id="rId5"/>
  </p:sldMasterIdLst>
  <p:notesMasterIdLst>
    <p:notesMasterId r:id="rId15"/>
  </p:notesMasterIdLst>
  <p:handoutMasterIdLst>
    <p:handoutMasterId r:id="rId16"/>
  </p:handoutMasterIdLst>
  <p:sldIdLst>
    <p:sldId id="264" r:id="rId6"/>
    <p:sldId id="268" r:id="rId7"/>
    <p:sldId id="273" r:id="rId8"/>
    <p:sldId id="265" r:id="rId9"/>
    <p:sldId id="256" r:id="rId10"/>
    <p:sldId id="272" r:id="rId11"/>
    <p:sldId id="271" r:id="rId12"/>
    <p:sldId id="266" r:id="rId13"/>
    <p:sldId id="262" r:id="rId14"/>
  </p:sldIdLst>
  <p:sldSz cx="9144000" cy="5143500" type="screen16x9"/>
  <p:notesSz cx="6805613" cy="99393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9" userDrawn="1">
          <p15:clr>
            <a:srgbClr val="A4A3A4"/>
          </p15:clr>
        </p15:guide>
        <p15:guide id="2" orient="horz" pos="98" userDrawn="1">
          <p15:clr>
            <a:srgbClr val="A4A3A4"/>
          </p15:clr>
        </p15:guide>
        <p15:guide id="3" orient="horz" pos="444" userDrawn="1">
          <p15:clr>
            <a:srgbClr val="A4A3A4"/>
          </p15:clr>
        </p15:guide>
        <p15:guide id="4" orient="horz" pos="608" userDrawn="1">
          <p15:clr>
            <a:srgbClr val="A4A3A4"/>
          </p15:clr>
        </p15:guide>
        <p15:guide id="5" orient="horz" pos="1369" userDrawn="1">
          <p15:clr>
            <a:srgbClr val="A4A3A4"/>
          </p15:clr>
        </p15:guide>
        <p15:guide id="6" orient="horz" pos="1887" userDrawn="1">
          <p15:clr>
            <a:srgbClr val="A4A3A4"/>
          </p15:clr>
        </p15:guide>
        <p15:guide id="7" orient="horz" pos="2743" userDrawn="1">
          <p15:clr>
            <a:srgbClr val="A4A3A4"/>
          </p15:clr>
        </p15:guide>
        <p15:guide id="8" orient="horz" pos="972" userDrawn="1">
          <p15:clr>
            <a:srgbClr val="A4A3A4"/>
          </p15:clr>
        </p15:guide>
        <p15:guide id="9" orient="horz" pos="830" userDrawn="1">
          <p15:clr>
            <a:srgbClr val="A4A3A4"/>
          </p15:clr>
        </p15:guide>
        <p15:guide id="10" orient="horz" pos="1610" userDrawn="1">
          <p15:clr>
            <a:srgbClr val="A4A3A4"/>
          </p15:clr>
        </p15:guide>
        <p15:guide id="11" orient="horz" pos="1207" userDrawn="1">
          <p15:clr>
            <a:srgbClr val="A4A3A4"/>
          </p15:clr>
        </p15:guide>
        <p15:guide id="12" pos="4612" userDrawn="1">
          <p15:clr>
            <a:srgbClr val="A4A3A4"/>
          </p15:clr>
        </p15:guide>
        <p15:guide id="13" pos="5587" userDrawn="1">
          <p15:clr>
            <a:srgbClr val="A4A3A4"/>
          </p15:clr>
        </p15:guide>
        <p15:guide id="14" pos="453" userDrawn="1">
          <p15:clr>
            <a:srgbClr val="A4A3A4"/>
          </p15:clr>
        </p15:guide>
        <p15:guide id="15" pos="1830" userDrawn="1">
          <p15:clr>
            <a:srgbClr val="A4A3A4"/>
          </p15:clr>
        </p15:guide>
        <p15:guide id="16" pos="2277" userDrawn="1">
          <p15:clr>
            <a:srgbClr val="A4A3A4"/>
          </p15:clr>
        </p15:guide>
        <p15:guide id="17" pos="4208" userDrawn="1">
          <p15:clr>
            <a:srgbClr val="A4A3A4"/>
          </p15:clr>
        </p15:guide>
        <p15:guide id="18" pos="3766" userDrawn="1">
          <p15:clr>
            <a:srgbClr val="A4A3A4"/>
          </p15:clr>
        </p15:guide>
        <p15:guide id="19" pos="5632" userDrawn="1">
          <p15:clr>
            <a:srgbClr val="A4A3A4"/>
          </p15:clr>
        </p15:guide>
        <p15:guide id="20" orient="horz" pos="2879" userDrawn="1">
          <p15:clr>
            <a:srgbClr val="A4A3A4"/>
          </p15:clr>
        </p15:guide>
        <p15:guide id="21" orient="horz" pos="122" userDrawn="1">
          <p15:clr>
            <a:srgbClr val="A4A3A4"/>
          </p15:clr>
        </p15:guide>
        <p15:guide id="22" orient="horz" pos="3134" userDrawn="1">
          <p15:clr>
            <a:srgbClr val="A4A3A4"/>
          </p15:clr>
        </p15:guide>
        <p15:guide id="24" orient="horz" pos="486" userDrawn="1">
          <p15:clr>
            <a:srgbClr val="A4A3A4"/>
          </p15:clr>
        </p15:guide>
        <p15:guide id="25" orient="horz" pos="2530" userDrawn="1">
          <p15:clr>
            <a:srgbClr val="A4A3A4"/>
          </p15:clr>
        </p15:guide>
        <p15:guide id="26" orient="horz" pos="1620" userDrawn="1">
          <p15:clr>
            <a:srgbClr val="A4A3A4"/>
          </p15:clr>
        </p15:guide>
        <p15:guide id="27" orient="horz" pos="602" userDrawn="1">
          <p15:clr>
            <a:srgbClr val="A4A3A4"/>
          </p15:clr>
        </p15:guide>
        <p15:guide id="28" pos="5463" userDrawn="1">
          <p15:clr>
            <a:srgbClr val="A4A3A4"/>
          </p15:clr>
        </p15:guide>
        <p15:guide id="29" pos="657" userDrawn="1">
          <p15:clr>
            <a:srgbClr val="A4A3A4"/>
          </p15:clr>
        </p15:guide>
        <p15:guide id="30" pos="426" userDrawn="1">
          <p15:clr>
            <a:srgbClr val="A4A3A4"/>
          </p15:clr>
        </p15:guide>
        <p15:guide id="31" pos="255" userDrawn="1">
          <p15:clr>
            <a:srgbClr val="A4A3A4"/>
          </p15:clr>
        </p15:guide>
        <p15:guide id="32" pos="2880" userDrawn="1">
          <p15:clr>
            <a:srgbClr val="A4A3A4"/>
          </p15:clr>
        </p15:guide>
        <p15:guide id="33" pos="1428" userDrawn="1">
          <p15:clr>
            <a:srgbClr val="A4A3A4"/>
          </p15:clr>
        </p15:guide>
        <p15:guide id="34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nsch, Johannes" initials="B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BA17"/>
    <a:srgbClr val="7FAD18"/>
    <a:srgbClr val="7AB800"/>
    <a:srgbClr val="7DAF22"/>
    <a:srgbClr val="70A51C"/>
    <a:srgbClr val="6EA01D"/>
    <a:srgbClr val="4C1920"/>
    <a:srgbClr val="008B95"/>
    <a:srgbClr val="6D005E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86410" autoAdjust="0"/>
  </p:normalViewPr>
  <p:slideViewPr>
    <p:cSldViewPr snapToGrid="0" snapToObjects="1">
      <p:cViewPr varScale="1">
        <p:scale>
          <a:sx n="154" d="100"/>
          <a:sy n="154" d="100"/>
        </p:scale>
        <p:origin x="606" y="126"/>
      </p:cViewPr>
      <p:guideLst>
        <p:guide orient="horz" pos="2489"/>
        <p:guide orient="horz" pos="98"/>
        <p:guide orient="horz" pos="444"/>
        <p:guide orient="horz" pos="608"/>
        <p:guide orient="horz" pos="1369"/>
        <p:guide orient="horz" pos="1887"/>
        <p:guide orient="horz" pos="2743"/>
        <p:guide orient="horz" pos="972"/>
        <p:guide orient="horz" pos="830"/>
        <p:guide orient="horz" pos="1610"/>
        <p:guide orient="horz" pos="1207"/>
        <p:guide pos="4612"/>
        <p:guide pos="5587"/>
        <p:guide pos="453"/>
        <p:guide pos="1830"/>
        <p:guide pos="2277"/>
        <p:guide pos="4208"/>
        <p:guide pos="3766"/>
        <p:guide pos="5632"/>
        <p:guide orient="horz" pos="2879"/>
        <p:guide orient="horz" pos="122"/>
        <p:guide orient="horz" pos="3134"/>
        <p:guide orient="horz" pos="486"/>
        <p:guide orient="horz" pos="2530"/>
        <p:guide orient="horz" pos="1620"/>
        <p:guide orient="horz" pos="602"/>
        <p:guide pos="5463"/>
        <p:guide pos="657"/>
        <p:guide pos="426"/>
        <p:guide pos="255"/>
        <p:guide pos="2880"/>
        <p:guide pos="1428"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708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7FADF-6F91-4700-ADCF-C6A210CCAC3A}" type="datetimeFigureOut">
              <a:rPr lang="de-DE" smtClean="0"/>
              <a:pPr/>
              <a:t>07.02.2023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D27AB-4923-45BF-B71A-4571650FE1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25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E43A1-47CC-44BB-A150-350EA94E6F24}" type="datetimeFigureOut">
              <a:rPr lang="de-DE" smtClean="0"/>
              <a:pPr/>
              <a:t>07.02.2023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A32CE-79EA-4318-80AF-4528CE357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95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D90D985-C519-3987-D4AF-67B1F52958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3452" y="1812966"/>
            <a:ext cx="3556488" cy="979713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202541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B911AD-6553-B736-BA5C-1AF39E8BAA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046" y="1869312"/>
            <a:ext cx="8848845" cy="1215340"/>
          </a:xfrm>
          <a:prstGeom prst="rect">
            <a:avLst/>
          </a:prstGeom>
        </p:spPr>
        <p:txBody>
          <a:bodyPr anchor="ctr"/>
          <a:lstStyle>
            <a:lvl1pPr algn="ctr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Zwischenfolie</a:t>
            </a:r>
          </a:p>
        </p:txBody>
      </p:sp>
    </p:spTree>
    <p:extLst>
      <p:ext uri="{BB962C8B-B14F-4D97-AF65-F5344CB8AC3E}">
        <p14:creationId xmlns:p14="http://schemas.microsoft.com/office/powerpoint/2010/main" val="3486708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91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xmlns="" id="{ED13540B-0537-2384-4F4D-AA183E97C35A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494864"/>
          </a:xfrm>
          <a:prstGeom prst="rect">
            <a:avLst/>
          </a:prstGeom>
          <a:solidFill>
            <a:srgbClr val="89BA17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9B02525-C964-22D6-37F8-53907154F2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891252"/>
            <a:ext cx="8347828" cy="346607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xmlns="" id="{3E0F076F-82E7-837D-D2DC-74D0C1FD82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494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32513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zweizeilig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7">
            <a:extLst>
              <a:ext uri="{FF2B5EF4-FFF2-40B4-BE49-F238E27FC236}">
                <a16:creationId xmlns:a16="http://schemas.microsoft.com/office/drawing/2014/main" xmlns="" id="{B68EBF54-FE46-A972-7E39-B1B5C378A3E9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767596"/>
          </a:xfrm>
          <a:prstGeom prst="rect">
            <a:avLst/>
          </a:prstGeom>
          <a:solidFill>
            <a:srgbClr val="89BA17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2F64DF1-B8A0-1559-BC4C-EAD7FB2DA2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1180618"/>
            <a:ext cx="8347828" cy="31767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xmlns="" id="{868684DA-5EC6-0C98-F542-0153A34D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76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</p:spTree>
    <p:extLst>
      <p:ext uri="{BB962C8B-B14F-4D97-AF65-F5344CB8AC3E}">
        <p14:creationId xmlns:p14="http://schemas.microsoft.com/office/powerpoint/2010/main" val="29091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94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40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xmlns="" id="{CBE0631E-376C-95B6-271C-90A11C407B29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494864"/>
          </a:xfrm>
          <a:prstGeom prst="rect">
            <a:avLst/>
          </a:prstGeom>
          <a:solidFill>
            <a:srgbClr val="89BA17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xmlns="" id="{6653B1CA-7FFB-7A2D-8B7D-6A15535314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891252"/>
            <a:ext cx="8347828" cy="346607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xmlns="" id="{96DDD52E-60B7-CAF6-1E71-678B285369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494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90339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6" userDrawn="1">
          <p15:clr>
            <a:srgbClr val="FBAE40"/>
          </p15:clr>
        </p15:guide>
        <p15:guide id="2" pos="2857" userDrawn="1">
          <p15:clr>
            <a:srgbClr val="FBAE40"/>
          </p15:clr>
        </p15:guide>
        <p15:guide id="3" orient="horz" pos="2879" userDrawn="1">
          <p15:clr>
            <a:srgbClr val="FBAE40"/>
          </p15:clr>
        </p15:guide>
        <p15:guide id="4" orient="horz" pos="3134" userDrawn="1">
          <p15:clr>
            <a:srgbClr val="FBAE40"/>
          </p15:clr>
        </p15:guide>
        <p15:guide id="5" orient="horz" pos="1637" userDrawn="1">
          <p15:clr>
            <a:srgbClr val="FBAE40"/>
          </p15:clr>
        </p15:guide>
        <p15:guide id="6" orient="horz" pos="378" userDrawn="1">
          <p15:clr>
            <a:srgbClr val="FBAE40"/>
          </p15:clr>
        </p15:guide>
        <p15:guide id="7" pos="3061" userDrawn="1">
          <p15:clr>
            <a:srgbClr val="FBAE40"/>
          </p15:clr>
        </p15:guide>
        <p15:guide id="8" pos="5420" userDrawn="1">
          <p15:clr>
            <a:srgbClr val="FBAE40"/>
          </p15:clr>
        </p15:guide>
        <p15:guide id="9" pos="4672" userDrawn="1">
          <p15:clr>
            <a:srgbClr val="FBAE40"/>
          </p15:clr>
        </p15:guide>
        <p15:guide id="10" pos="4604" userDrawn="1">
          <p15:clr>
            <a:srgbClr val="FBAE40"/>
          </p15:clr>
        </p15:guide>
        <p15:guide id="11" pos="544" userDrawn="1">
          <p15:clr>
            <a:srgbClr val="FBAE40"/>
          </p15:clr>
        </p15:guide>
        <p15:guide id="12" pos="295" userDrawn="1">
          <p15:clr>
            <a:srgbClr val="FBAE40"/>
          </p15:clr>
        </p15:guide>
        <p15:guide id="13" orient="horz" pos="282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zweizeilig + grüner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7">
            <a:extLst>
              <a:ext uri="{FF2B5EF4-FFF2-40B4-BE49-F238E27FC236}">
                <a16:creationId xmlns:a16="http://schemas.microsoft.com/office/drawing/2014/main" xmlns="" id="{36C1F6E4-EE5D-11B0-7E8D-922A03D9D842}"/>
              </a:ext>
            </a:extLst>
          </p:cNvPr>
          <p:cNvSpPr txBox="1">
            <a:spLocks/>
          </p:cNvSpPr>
          <p:nvPr userDrawn="1"/>
        </p:nvSpPr>
        <p:spPr>
          <a:xfrm>
            <a:off x="323529" y="204678"/>
            <a:ext cx="8856784" cy="767596"/>
          </a:xfrm>
          <a:prstGeom prst="rect">
            <a:avLst/>
          </a:prstGeom>
          <a:solidFill>
            <a:srgbClr val="89BA17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36000" rIns="91440" bIns="7200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algn="l" defTabSz="457200"/>
            <a:endParaRPr lang="de-DE" sz="1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Textplatzhalter 3">
            <a:extLst>
              <a:ext uri="{FF2B5EF4-FFF2-40B4-BE49-F238E27FC236}">
                <a16:creationId xmlns:a16="http://schemas.microsoft.com/office/drawing/2014/main" xmlns="" id="{2D0E9640-389F-4398-81AA-B045338D9E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20" y="1180618"/>
            <a:ext cx="8347828" cy="31767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platzhalter 1">
            <a:extLst>
              <a:ext uri="{FF2B5EF4-FFF2-40B4-BE49-F238E27FC236}">
                <a16:creationId xmlns:a16="http://schemas.microsoft.com/office/drawing/2014/main" xmlns="" id="{B26FE285-285B-216D-9939-7C82468FCD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475" y="205980"/>
            <a:ext cx="7689639" cy="76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</p:spTree>
    <p:extLst>
      <p:ext uri="{BB962C8B-B14F-4D97-AF65-F5344CB8AC3E}">
        <p14:creationId xmlns:p14="http://schemas.microsoft.com/office/powerpoint/2010/main" val="511048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1247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4572000" y="0"/>
            <a:ext cx="4584612" cy="5155572"/>
          </a:xfrm>
          <a:prstGeom prst="rect">
            <a:avLst/>
          </a:prstGeom>
          <a:solidFill>
            <a:srgbClr val="89BA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7428928" y="4069534"/>
            <a:ext cx="1727684" cy="540060"/>
          </a:xfrm>
          <a:prstGeom prst="rect">
            <a:avLst/>
          </a:prstGeom>
          <a:solidFill>
            <a:srgbClr val="7FAD18"/>
          </a:solidFill>
          <a:ln>
            <a:noFill/>
          </a:ln>
          <a:effectLst>
            <a:outerShdw blurRad="136525" dist="63500" dir="2400000" algn="tl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Bild 12" descr="BUW_Logo-weis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6630" y="4135276"/>
            <a:ext cx="1146086" cy="4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9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43677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323528" y="4533496"/>
            <a:ext cx="7308000" cy="4409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" dist="50800" dir="8700000" algn="tl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xmlns="" id="{B32E17B1-3DDE-B94F-EEA5-5A415AC1B125}"/>
              </a:ext>
            </a:extLst>
          </p:cNvPr>
          <p:cNvGrpSpPr/>
          <p:nvPr userDrawn="1"/>
        </p:nvGrpSpPr>
        <p:grpSpPr>
          <a:xfrm>
            <a:off x="7740352" y="4535661"/>
            <a:ext cx="1403648" cy="438769"/>
            <a:chOff x="7416316" y="4434371"/>
            <a:chExt cx="1727684" cy="54006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xmlns="" id="{7DB1205B-8BC6-6DF8-A756-9B12B1AE3FB2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solidFill>
              <a:srgbClr val="89BA17"/>
            </a:solidFill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xmlns="" id="{18E34913-8E0C-D879-C905-4FCC96BEC7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</p:spPr>
        </p:pic>
      </p:grpSp>
      <p:sp>
        <p:nvSpPr>
          <p:cNvPr id="13" name="Textplatzhalter 2">
            <a:extLst>
              <a:ext uri="{FF2B5EF4-FFF2-40B4-BE49-F238E27FC236}">
                <a16:creationId xmlns:a16="http://schemas.microsoft.com/office/drawing/2014/main" xmlns="" id="{AED48AC8-9052-BB83-34A8-5FBBFD868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996339"/>
            <a:ext cx="843677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4005120F-6FA1-3DFE-25B5-6FD9A3E6E9D1}"/>
              </a:ext>
            </a:extLst>
          </p:cNvPr>
          <p:cNvSpPr txBox="1"/>
          <p:nvPr userDrawn="1"/>
        </p:nvSpPr>
        <p:spPr>
          <a:xfrm>
            <a:off x="422016" y="4563985"/>
            <a:ext cx="547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Vortragstitel</a:t>
            </a:r>
          </a:p>
          <a:p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Titel Vorname Name | Funktion</a:t>
            </a:r>
          </a:p>
        </p:txBody>
      </p:sp>
    </p:spTree>
    <p:extLst>
      <p:ext uri="{BB962C8B-B14F-4D97-AF65-F5344CB8AC3E}">
        <p14:creationId xmlns:p14="http://schemas.microsoft.com/office/powerpoint/2010/main" val="3437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-12192" y="1"/>
            <a:ext cx="9156700" cy="5143499"/>
          </a:xfrm>
          <a:prstGeom prst="rect">
            <a:avLst/>
          </a:prstGeom>
          <a:gradFill flip="none" rotWithShape="1">
            <a:gsLst>
              <a:gs pos="0">
                <a:srgbClr val="818C98">
                  <a:alpha val="75000"/>
                </a:srgbClr>
              </a:gs>
              <a:gs pos="100000">
                <a:schemeClr val="bg1">
                  <a:lumMod val="95000"/>
                  <a:alpha val="73000"/>
                </a:schemeClr>
              </a:gs>
              <a:gs pos="51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de-DE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Bild 11"/>
          <p:cNvPicPr>
            <a:picLocks noChangeAspect="1"/>
          </p:cNvPicPr>
          <p:nvPr/>
        </p:nvPicPr>
        <p:blipFill rotWithShape="1">
          <a:blip r:embed="rId5">
            <a:alphaModFix amt="30000"/>
          </a:blip>
          <a:srcRect r="43278"/>
          <a:stretch/>
        </p:blipFill>
        <p:spPr bwMode="auto">
          <a:xfrm>
            <a:off x="7164288" y="595870"/>
            <a:ext cx="1979712" cy="368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xmlns="" id="{03CBF0B3-62FE-2AAE-F13F-93408887E08C}"/>
              </a:ext>
            </a:extLst>
          </p:cNvPr>
          <p:cNvGrpSpPr/>
          <p:nvPr userDrawn="1"/>
        </p:nvGrpSpPr>
        <p:grpSpPr>
          <a:xfrm>
            <a:off x="7740352" y="4535661"/>
            <a:ext cx="1403648" cy="438769"/>
            <a:chOff x="7416316" y="4434371"/>
            <a:chExt cx="1727684" cy="54006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xmlns="" id="{20AB6E6E-F120-86A7-D2FF-F282407A81DD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solidFill>
              <a:srgbClr val="89BA17"/>
            </a:solidFill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xmlns="" id="{A39C2161-075D-3E3C-FB05-1DF7014F47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</p:spPr>
        </p:pic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452A6648-46FF-D7F4-1572-D89366BEBA23}"/>
              </a:ext>
            </a:extLst>
          </p:cNvPr>
          <p:cNvSpPr/>
          <p:nvPr userDrawn="1"/>
        </p:nvSpPr>
        <p:spPr>
          <a:xfrm>
            <a:off x="323528" y="4533496"/>
            <a:ext cx="7308000" cy="44093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95250" dist="50800" dir="8700000" algn="tl" rotWithShape="0">
              <a:prstClr val="black">
                <a:alpha val="3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xmlns="" id="{57193716-5C0F-C3CF-1ADA-B029F2EA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5979"/>
            <a:ext cx="843677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xmlns="" id="{45AFCC80-F6E9-4EB1-D45C-83CA5395B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996339"/>
            <a:ext cx="843677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84F9D758-1D4D-713B-D9FA-9D68A6AE3906}"/>
              </a:ext>
            </a:extLst>
          </p:cNvPr>
          <p:cNvSpPr txBox="1"/>
          <p:nvPr userDrawn="1"/>
        </p:nvSpPr>
        <p:spPr>
          <a:xfrm>
            <a:off x="422016" y="4563985"/>
            <a:ext cx="547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Vortragstitel</a:t>
            </a:r>
          </a:p>
          <a:p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Titel Vorname Name | Funktion</a:t>
            </a:r>
          </a:p>
        </p:txBody>
      </p:sp>
    </p:spTree>
    <p:extLst>
      <p:ext uri="{BB962C8B-B14F-4D97-AF65-F5344CB8AC3E}">
        <p14:creationId xmlns:p14="http://schemas.microsoft.com/office/powerpoint/2010/main" val="134588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7" name="Gerade Verbindung 12"/>
          <p:cNvCxnSpPr>
            <a:cxnSpLocks noChangeShapeType="1"/>
          </p:cNvCxnSpPr>
          <p:nvPr userDrawn="1"/>
        </p:nvCxnSpPr>
        <p:spPr bwMode="auto">
          <a:xfrm>
            <a:off x="-6350" y="699542"/>
            <a:ext cx="9163050" cy="1191"/>
          </a:xfrm>
          <a:prstGeom prst="line">
            <a:avLst/>
          </a:prstGeom>
          <a:noFill/>
          <a:ln w="25400">
            <a:solidFill>
              <a:srgbClr val="89BA17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635759" y="456650"/>
            <a:ext cx="7620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1A85F193-EBA8-BD46-9CCC-E5C7B97770D7}" type="slidenum">
              <a:rPr lang="de-DE" sz="1000" smtClean="0">
                <a:solidFill>
                  <a:srgbClr val="000000"/>
                </a:solidFill>
                <a:latin typeface="Arial" charset="0"/>
                <a:cs typeface="Univers 55" charset="0"/>
              </a:rPr>
              <a:pPr algn="r"/>
              <a:t>‹Nr.›</a:t>
            </a:fld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 von 20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231775" y="134542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de-DE" sz="1000" b="1" dirty="0">
                <a:solidFill>
                  <a:srgbClr val="000000"/>
                </a:solidFill>
                <a:latin typeface="Arial" charset="0"/>
                <a:cs typeface="Univers 65 Bold" charset="0"/>
              </a:rPr>
              <a:t>PROF. DR. MAXIMILIAN MUSTERMANN</a:t>
            </a:r>
          </a:p>
          <a:p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BEISPIELVORLESUNG ZUM THEMA </a:t>
            </a:r>
          </a:p>
          <a:p>
            <a:r>
              <a:rPr lang="de-DE" sz="1000" dirty="0">
                <a:solidFill>
                  <a:srgbClr val="000000"/>
                </a:solidFill>
                <a:latin typeface="Arial" charset="0"/>
                <a:cs typeface="Univers 55" charset="0"/>
              </a:rPr>
              <a:t>„MUSTERÜBERSCHRIFTEN FÜR POWERPOINTFOLIEN“</a:t>
            </a:r>
          </a:p>
        </p:txBody>
      </p:sp>
      <p:pic>
        <p:nvPicPr>
          <p:cNvPr id="1032" name="Bild 17" descr="beispiel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38" y="147928"/>
            <a:ext cx="1200474" cy="51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67" charset="0"/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xmlns="" id="{B6B5C689-892C-3E6A-1960-BDB3D88A12DD}"/>
              </a:ext>
            </a:extLst>
          </p:cNvPr>
          <p:cNvGrpSpPr/>
          <p:nvPr userDrawn="1"/>
        </p:nvGrpSpPr>
        <p:grpSpPr>
          <a:xfrm>
            <a:off x="7740352" y="147928"/>
            <a:ext cx="1403648" cy="438769"/>
            <a:chOff x="7416316" y="4434371"/>
            <a:chExt cx="1727684" cy="54006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xmlns="" id="{E3D6C349-AFD9-1859-44ED-167568CC47BA}"/>
                </a:ext>
              </a:extLst>
            </p:cNvPr>
            <p:cNvSpPr/>
            <p:nvPr userDrawn="1"/>
          </p:nvSpPr>
          <p:spPr>
            <a:xfrm>
              <a:off x="7416316" y="4434371"/>
              <a:ext cx="1727684" cy="540060"/>
            </a:xfrm>
            <a:prstGeom prst="rect">
              <a:avLst/>
            </a:prstGeom>
            <a:solidFill>
              <a:srgbClr val="89BA17"/>
            </a:solidFill>
            <a:ln>
              <a:noFill/>
            </a:ln>
            <a:effectLst>
              <a:outerShdw blurRad="136525" dist="63500" dir="2400000" algn="tl" rotWithShape="0">
                <a:srgbClr val="000000">
                  <a:alpha val="42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pic>
          <p:nvPicPr>
            <p:cNvPr id="5" name="Bild 12" descr="BUW_Logo-weiss.png">
              <a:extLst>
                <a:ext uri="{FF2B5EF4-FFF2-40B4-BE49-F238E27FC236}">
                  <a16:creationId xmlns:a16="http://schemas.microsoft.com/office/drawing/2014/main" xmlns="" id="{45C4D343-BC80-3B1A-6835-ECC15E5AB2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4018" y="4500113"/>
              <a:ext cx="1146086" cy="417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011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+mj-lt"/>
          <a:ea typeface="ＭＳ Ｐゴシック" pitchFamily="68" charset="-128"/>
          <a:cs typeface="ＭＳ Ｐゴシック" pitchFamily="68" charset="-128"/>
        </a:defRPr>
      </a:lvl1pPr>
      <a:lvl2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2pPr>
      <a:lvl3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3pPr>
      <a:lvl4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4pPr>
      <a:lvl5pPr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  <a:ea typeface="ＭＳ Ｐゴシック" pitchFamily="68" charset="-128"/>
          <a:cs typeface="ＭＳ Ｐゴシック" pitchFamily="68" charset="-128"/>
        </a:defRPr>
      </a:lvl5pPr>
      <a:lvl6pPr marL="4572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6pPr>
      <a:lvl7pPr marL="9144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7pPr>
      <a:lvl8pPr marL="13716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8pPr>
      <a:lvl9pPr marL="1828800" algn="l" defTabSz="817563" rtl="0" eaLnBrk="1" fontAlgn="base" hangingPunct="1">
        <a:spcBef>
          <a:spcPct val="0"/>
        </a:spcBef>
        <a:spcAft>
          <a:spcPct val="0"/>
        </a:spcAft>
        <a:defRPr sz="2200">
          <a:solidFill>
            <a:srgbClr val="333333"/>
          </a:solidFill>
          <a:latin typeface="Arial" pitchFamily="67" charset="0"/>
        </a:defRPr>
      </a:lvl9pPr>
    </p:titleStyle>
    <p:bodyStyle>
      <a:lvl1pPr marL="255588" indent="-255588" algn="l" defTabSz="817563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charset="0"/>
        <a:buChar char="n"/>
        <a:defRPr sz="1600">
          <a:solidFill>
            <a:schemeClr val="tx1"/>
          </a:solidFill>
          <a:latin typeface="+mn-lt"/>
          <a:ea typeface="ＭＳ Ｐゴシック" pitchFamily="68" charset="-128"/>
          <a:cs typeface="ＭＳ Ｐゴシック" pitchFamily="68" charset="-128"/>
        </a:defRPr>
      </a:lvl1pPr>
      <a:lvl2pPr marL="588963" indent="-163513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  <a:ea typeface="ＭＳ Ｐゴシック" pitchFamily="67" charset="-128"/>
        </a:defRPr>
      </a:lvl2pPr>
      <a:lvl3pPr marL="939800" indent="-180975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pitchFamily="67" charset="-128"/>
        </a:defRPr>
      </a:lvl3pPr>
      <a:lvl4pPr marL="1274763" indent="-165100" algn="l" defTabSz="817563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defRPr sz="1000">
          <a:solidFill>
            <a:schemeClr val="tx1"/>
          </a:solidFill>
          <a:latin typeface="Verdana" pitchFamily="67" charset="0"/>
          <a:ea typeface="ＭＳ Ｐゴシック" pitchFamily="67" charset="-128"/>
        </a:defRPr>
      </a:lvl4pPr>
      <a:lvl5pPr marL="19034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5pPr>
      <a:lvl6pPr marL="23606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6pPr>
      <a:lvl7pPr marL="28178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7pPr>
      <a:lvl8pPr marL="32750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8pPr>
      <a:lvl9pPr marL="3732213" indent="-203200" algn="l" defTabSz="817563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100">
          <a:solidFill>
            <a:schemeClr val="bg2"/>
          </a:solidFill>
          <a:latin typeface="Verdana" pitchFamily="67" charset="0"/>
          <a:ea typeface="ＭＳ Ｐゴシック" pitchFamily="67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55E73738-4846-0D1C-D3DD-A1A4E1E7164F}"/>
              </a:ext>
            </a:extLst>
          </p:cNvPr>
          <p:cNvSpPr/>
          <p:nvPr userDrawn="1"/>
        </p:nvSpPr>
        <p:spPr>
          <a:xfrm>
            <a:off x="0" y="0"/>
            <a:ext cx="9156612" cy="5155572"/>
          </a:xfrm>
          <a:prstGeom prst="rect">
            <a:avLst/>
          </a:prstGeom>
          <a:solidFill>
            <a:srgbClr val="89BA1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85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BE0384C-F2B7-50EA-D86D-B058F3C9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7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782FFE9D-B749-DDF6-920D-79ACC337BF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844CD556-EDCD-C472-9793-626DDE1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07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9B91B87E-F7BB-6519-100B-F9B832D9E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108B1426-D25A-2ED5-DA73-C64BE0C8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865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F2AEAB-EEA0-1F7D-C04A-2939A24B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14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1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9348EC80-5B0A-3B37-1BC7-E7C17E899F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20868562-2F3D-506E-3F7A-D813DC59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06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xmlns="" id="{C9D62919-9CDF-4031-3FF7-73CABFBDDB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C6306906-6413-2F49-30DA-D0D9C70E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74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49B68C00-27EF-9C48-5AAF-BBC37390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45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55890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el_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_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7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Zwischen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(16:9)</PresentationFormat>
  <Paragraphs>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9</vt:i4>
      </vt:variant>
    </vt:vector>
  </HeadingPairs>
  <TitlesOfParts>
    <vt:vector size="22" baseType="lpstr">
      <vt:lpstr>ＭＳ Ｐゴシック</vt:lpstr>
      <vt:lpstr>Arial</vt:lpstr>
      <vt:lpstr>Calibri</vt:lpstr>
      <vt:lpstr>Times</vt:lpstr>
      <vt:lpstr>Univers 55</vt:lpstr>
      <vt:lpstr>Univers 65 Bold</vt:lpstr>
      <vt:lpstr>Verdana</vt:lpstr>
      <vt:lpstr>Wingdings</vt:lpstr>
      <vt:lpstr>Titel_1</vt:lpstr>
      <vt:lpstr>1_Benutzerdefiniertes Design</vt:lpstr>
      <vt:lpstr>2_Benutzerdefiniertes Design</vt:lpstr>
      <vt:lpstr>3_Benutzerdefiniertes_Design</vt:lpstr>
      <vt:lpstr>Zwischenfolie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Bergische Universität Wuppertal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Seider, Gabriele</dc:creator>
  <cp:keywords/>
  <dc:description/>
  <cp:lastModifiedBy>Seider, Gabriele</cp:lastModifiedBy>
  <cp:revision>912</cp:revision>
  <cp:lastPrinted>2015-01-07T13:01:17Z</cp:lastPrinted>
  <dcterms:created xsi:type="dcterms:W3CDTF">2013-01-14T08:49:01Z</dcterms:created>
  <dcterms:modified xsi:type="dcterms:W3CDTF">2023-02-07T13:30:41Z</dcterms:modified>
  <cp:category/>
</cp:coreProperties>
</file>